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8" r:id="rId3"/>
    <p:sldId id="303" r:id="rId4"/>
    <p:sldId id="286" r:id="rId5"/>
    <p:sldId id="287" r:id="rId6"/>
    <p:sldId id="304" r:id="rId7"/>
    <p:sldId id="30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F10FFE6-419E-410C-A11C-1690066D4756}">
          <p14:sldIdLst>
            <p14:sldId id="256"/>
            <p14:sldId id="288"/>
            <p14:sldId id="303"/>
            <p14:sldId id="286"/>
            <p14:sldId id="287"/>
            <p14:sldId id="304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76" autoAdjust="0"/>
  </p:normalViewPr>
  <p:slideViewPr>
    <p:cSldViewPr>
      <p:cViewPr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0F2BE83-5861-434D-919B-FF727DFAF2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DA77BC-11B1-4AD0-AD04-98933C61B39A}" type="datetimeFigureOut">
              <a:rPr lang="ru-RU" smtClean="0"/>
              <a:pPr/>
              <a:t>21.07.2017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suslugi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est2011.ecdl.s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7704856" cy="2520279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Реализация проекта «Электронный гражданин» на территории Томской области в 2017 году </a:t>
            </a:r>
            <a:endParaRPr lang="ru-RU" sz="4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7920880" cy="338437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цели проекта.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и содержание курса «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e-Citizen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Реализация проекта и отчетная документация: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А) Категории граждан;</a:t>
            </a:r>
          </a:p>
          <a:p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Б) Электронный кабинет </a:t>
            </a:r>
            <a:r>
              <a:rPr lang="ru-RU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Томской области;</a:t>
            </a:r>
          </a:p>
          <a:p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В) Отчетные документы.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Морозова Елена Петровна</a:t>
            </a:r>
          </a:p>
          <a:p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0"/>
            <a:ext cx="219266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121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 «Электронный гражданин»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208912" cy="469999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максимальное количество граждан к информационному обществу (с обязательной регистрацией всех слушателей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Единого портала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(ЕПГУ) -(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www.gosuslugi.ru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Облегчить взаимодействие с государственными и муниципальными структурами;</a:t>
            </a:r>
          </a:p>
          <a:p>
            <a:pPr marL="11430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возможность людям из отдаленных местностей получать качественные образование и услуги через Интернет;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Продлить «активный трудовой возраст» и уменьшить социальную изоляцию для пенсионеров и людей с ограниченными возможностями здоровья.</a:t>
            </a:r>
          </a:p>
          <a:p>
            <a:pPr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1866" y="764704"/>
            <a:ext cx="219266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79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38138"/>
          </a:xfrm>
        </p:spPr>
        <p:txBody>
          <a:bodyPr/>
          <a:lstStyle/>
          <a:p>
            <a:r>
              <a:rPr lang="ru-RU" dirty="0"/>
              <a:t>Структура и содержание курса «e-</a:t>
            </a:r>
            <a:r>
              <a:rPr lang="ru-RU" dirty="0" err="1"/>
              <a:t>Citizen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208912" cy="4844008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Программа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«e-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предназначена для массового обучения населения основам компьютерной грамотности по стандарту Европейского Союза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Driving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Licence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(ECDL) – Европейские компьютерные права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Признание сертификата более чем в 70% странах мира.</a:t>
            </a:r>
          </a:p>
          <a:p>
            <a:pPr marL="11430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курса 34 акад./часа (лекции, практики, самостоятельное изучение и итоговое тестирование);</a:t>
            </a:r>
          </a:p>
          <a:p>
            <a:pPr algn="just"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информационных блока: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навыки, поиск и обработка информации, работа с онлайн-сервисами, отдельное внимание уделяется государственным и муниципальным услугам в электронной форме и финансовой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грамотности;</a:t>
            </a:r>
          </a:p>
          <a:p>
            <a:pPr marL="11430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слушатель программы «e-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обучается по комплекту учебно-методических материалов (УМК): учебник и рабочая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тетрадь, разработанных специально для Томской области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5197" y="692696"/>
            <a:ext cx="21955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23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Реализация проекта и отчетная документация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2800" dirty="0" smtClean="0"/>
              <a:t>А) Категории граждан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здоровья;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коренных и малочисленных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 Севера;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Безработные;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Многодетные;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Малоимущие;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ироты с 14 лет (дети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находящиеся на попечении государства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и муниципальные служащие.</a:t>
            </a:r>
          </a:p>
          <a:p>
            <a:pPr marL="11430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подтверждающих категорию документов хранятся в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ЦОДах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менее 3х лет.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268760"/>
            <a:ext cx="219266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313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Электронный кабинет </a:t>
            </a:r>
            <a:r>
              <a:rPr lang="ru-RU" dirty="0" err="1" smtClean="0"/>
              <a:t>тьютера</a:t>
            </a:r>
            <a:r>
              <a:rPr lang="ru-RU" dirty="0" smtClean="0"/>
              <a:t> Томской области;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208912" cy="469999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оптимизации и упорядочивания работы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создан электронный кабинет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Томской области, на базе интернет-портала Центра информационных технологий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НГГУ.</a:t>
            </a:r>
          </a:p>
          <a:p>
            <a:pPr marL="11430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кабинете в режиме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можно: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слушателей в соответствии 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планом;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отчетную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документацию; 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брабатывать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анкетные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результаты итогового тестирования, которые сразу выгружаются в кабинет с портала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http://test2011.ecdl.su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в личном кабинете необходимо прислать календарный график по форме в инструктивном письме и в ответ вы получите письмо с логином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паролем. Тем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тьюторам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которых кабинет уже есть, будет направлен новый пароль.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0"/>
            <a:ext cx="219266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625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792088"/>
          </a:xfrm>
        </p:spPr>
        <p:txBody>
          <a:bodyPr/>
          <a:lstStyle/>
          <a:p>
            <a:r>
              <a:rPr lang="ru-RU" dirty="0" smtClean="0"/>
              <a:t>Отчетные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075240" cy="58326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Томской области устанавливает следующие требования к отчетности (подробная информация в инструктивном письме):</a:t>
            </a:r>
          </a:p>
          <a:p>
            <a:pPr>
              <a:buFontTx/>
              <a:buChar char="-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обучению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(формируется автоматически при заполнении конкретных граф и проставлении анкетных данных);</a:t>
            </a:r>
          </a:p>
          <a:p>
            <a:pPr>
              <a:buFontTx/>
              <a:buChar char="-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слушателей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(формируется автоматически при создании группы);</a:t>
            </a:r>
          </a:p>
          <a:p>
            <a:pPr>
              <a:buFontTx/>
              <a:buChar char="-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поступивших на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(форма прикреплена в электронном кабинете, сдается в бумажном виде);</a:t>
            </a:r>
          </a:p>
          <a:p>
            <a:pPr>
              <a:buFontTx/>
              <a:buChar char="-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 закончивших курсы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(форма прикреплена в электронном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кабинете,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сдается в бумажном виде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ВЕДОМОСТЬ выдачи Учебно-методических комплектов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прикреплена в электронном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кабинете,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сдается в бумажном виде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ВЕДОМОСТЬ выдачи бланков международного сертификата – Паспорта электронного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прикреплена в электронном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кабинете,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сдается в бумажном виде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 слушателей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прикреплена в электронном кабинете, сдается в бумажном виде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"/>
            <a:ext cx="21955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320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Ассоциация «Некоммерческое партнерство «Томский региональный ресурсный центр»</a:t>
            </a:r>
          </a:p>
          <a:p>
            <a:pPr marL="11430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Томск, ул. Кирова, 58 стр.55 (4 этаж)</a:t>
            </a:r>
          </a:p>
          <a:p>
            <a:pPr marL="11430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(3822)  60 99 12;   560-060</a:t>
            </a:r>
          </a:p>
          <a:p>
            <a:pPr marL="11430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Главный методолог -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Морозова Елена Петровна</a:t>
            </a:r>
          </a:p>
          <a:p>
            <a:pPr marL="11430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 тел.: 8-913-820-93-81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ec609912@yandex.ru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0792" y="116632"/>
            <a:ext cx="3283089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4042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1886</TotalTime>
  <Words>427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Реализация проекта «Электронный гражданин» на территории Томской области в 2017 году </vt:lpstr>
      <vt:lpstr>Цели проекта «Электронный гражданин» </vt:lpstr>
      <vt:lpstr>Структура и содержание курса «e-Citizen».</vt:lpstr>
      <vt:lpstr>Реализация проекта и отчетная документация. А) Категории граждан</vt:lpstr>
      <vt:lpstr>Электронный кабинет тьютера Томской области;</vt:lpstr>
      <vt:lpstr>Отчетные документы</vt:lpstr>
      <vt:lpstr>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</dc:creator>
  <cp:lastModifiedBy>ubr035603</cp:lastModifiedBy>
  <cp:revision>80</cp:revision>
  <dcterms:created xsi:type="dcterms:W3CDTF">2016-04-04T19:49:17Z</dcterms:created>
  <dcterms:modified xsi:type="dcterms:W3CDTF">2017-07-21T06:41:36Z</dcterms:modified>
</cp:coreProperties>
</file>